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677AA-DC28-43AC-AD17-07FC9971C49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97A3E-4FE1-49F2-AE04-71BE4D081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4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7A3E-4FE1-49F2-AE04-71BE4D081A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7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E296-EB8C-4AE6-BC0D-F8C2912965D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18E9-C6A9-439E-83B8-FA5CA803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335" y="-8124"/>
            <a:ext cx="10198735" cy="686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2412" y="16764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>
                    <a:lumMod val="85000"/>
                  </a:schemeClr>
                </a:solidFill>
                <a:latin typeface="Academy Engraved LET" pitchFamily="2" charset="0"/>
              </a:rPr>
              <a:t>Paul</a:t>
            </a:r>
          </a:p>
          <a:p>
            <a:pPr algn="ctr"/>
            <a:r>
              <a:rPr lang="en-US" sz="4000" i="1" dirty="0">
                <a:solidFill>
                  <a:schemeClr val="bg1">
                    <a:lumMod val="85000"/>
                  </a:schemeClr>
                </a:solidFill>
                <a:latin typeface="Academy Engraved LET" pitchFamily="2" charset="0"/>
              </a:rPr>
              <a:t>in</a:t>
            </a:r>
          </a:p>
          <a:p>
            <a:pPr algn="ctr"/>
            <a:r>
              <a:rPr lang="en-US" sz="4000" i="1" dirty="0">
                <a:solidFill>
                  <a:schemeClr val="bg1">
                    <a:lumMod val="85000"/>
                  </a:schemeClr>
                </a:solidFill>
                <a:latin typeface="Academy Engraved LET" pitchFamily="2" charset="0"/>
              </a:rPr>
              <a:t>Chains</a:t>
            </a:r>
          </a:p>
        </p:txBody>
      </p:sp>
    </p:spTree>
    <p:extLst>
      <p:ext uri="{BB962C8B-B14F-4D97-AF65-F5344CB8AC3E}">
        <p14:creationId xmlns:p14="http://schemas.microsoft.com/office/powerpoint/2010/main" val="159762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23156"/>
            <a:ext cx="9144000" cy="4611688"/>
            <a:chOff x="0" y="1123156"/>
            <a:chExt cx="9144000" cy="46116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23156"/>
              <a:ext cx="9144000" cy="461168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6324600" y="2537430"/>
              <a:ext cx="167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chemeClr val="bg1">
                      <a:lumMod val="85000"/>
                    </a:schemeClr>
                  </a:solidFill>
                  <a:latin typeface="Academy Engraved LET" pitchFamily="2" charset="0"/>
                </a:rPr>
                <a:t>Paul</a:t>
              </a:r>
            </a:p>
            <a:p>
              <a:pPr algn="ctr"/>
              <a:r>
                <a:rPr lang="en-US" sz="3200" i="1" dirty="0">
                  <a:solidFill>
                    <a:schemeClr val="bg1">
                      <a:lumMod val="85000"/>
                    </a:schemeClr>
                  </a:solidFill>
                  <a:latin typeface="Academy Engraved LET" pitchFamily="2" charset="0"/>
                </a:rPr>
                <a:t>in</a:t>
              </a:r>
            </a:p>
            <a:p>
              <a:pPr algn="ctr"/>
              <a:r>
                <a:rPr lang="en-US" sz="3200" i="1" dirty="0">
                  <a:solidFill>
                    <a:schemeClr val="bg1">
                      <a:lumMod val="85000"/>
                    </a:schemeClr>
                  </a:solidFill>
                  <a:latin typeface="Academy Engraved LET" pitchFamily="2" charset="0"/>
                </a:rPr>
                <a:t>Chains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70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-148" r="55781" b="58538"/>
          <a:stretch/>
        </p:blipFill>
        <p:spPr>
          <a:xfrm>
            <a:off x="0" y="1447800"/>
            <a:ext cx="9036855" cy="533400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8A488ED-2467-4EEA-9B43-BBD3051C3BC2}"/>
              </a:ext>
            </a:extLst>
          </p:cNvPr>
          <p:cNvGrpSpPr/>
          <p:nvPr/>
        </p:nvGrpSpPr>
        <p:grpSpPr>
          <a:xfrm>
            <a:off x="3067050" y="1460500"/>
            <a:ext cx="5695950" cy="930275"/>
            <a:chOff x="2811462" y="1460500"/>
            <a:chExt cx="5695950" cy="930275"/>
          </a:xfrm>
        </p:grpSpPr>
        <p:pic>
          <p:nvPicPr>
            <p:cNvPr id="1030" name="Picture 6" descr="old-paper-parchment-plain[1]">
              <a:extLst>
                <a:ext uri="{FF2B5EF4-FFF2-40B4-BE49-F238E27FC236}">
                  <a16:creationId xmlns:a16="http://schemas.microsoft.com/office/drawing/2014/main" id="{B770167C-947D-4E2B-8816-5FA58DDA0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55704">
              <a:off x="2811462" y="1460500"/>
              <a:ext cx="5695950" cy="93027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ctr" rotWithShape="0">
                <a:srgbClr val="0000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WordArt 7">
              <a:extLst>
                <a:ext uri="{FF2B5EF4-FFF2-40B4-BE49-F238E27FC236}">
                  <a16:creationId xmlns:a16="http://schemas.microsoft.com/office/drawing/2014/main" id="{F8C48110-CC16-48A0-B2C0-504E27E51A6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541682">
              <a:off x="2940050" y="1533525"/>
              <a:ext cx="5500687" cy="7747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>
                    <a:noFill/>
                  </a:ln>
                  <a:solidFill>
                    <a:srgbClr val="0000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Gabriola" panose="04040605051002020D02" pitchFamily="82" charset="0"/>
                </a:rPr>
                <a:t>The Letter to the Philippians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BA542-F09A-4AC1-AF6B-D61F564736D8}"/>
              </a:ext>
            </a:extLst>
          </p:cNvPr>
          <p:cNvGrpSpPr/>
          <p:nvPr/>
        </p:nvGrpSpPr>
        <p:grpSpPr>
          <a:xfrm>
            <a:off x="762000" y="401638"/>
            <a:ext cx="5224462" cy="1046162"/>
            <a:chOff x="1066800" y="550863"/>
            <a:chExt cx="5224462" cy="1046162"/>
          </a:xfrm>
        </p:grpSpPr>
        <p:pic>
          <p:nvPicPr>
            <p:cNvPr id="1033" name="Picture 9" descr="old-paper-parchment-plain[1]">
              <a:extLst>
                <a:ext uri="{FF2B5EF4-FFF2-40B4-BE49-F238E27FC236}">
                  <a16:creationId xmlns:a16="http://schemas.microsoft.com/office/drawing/2014/main" id="{B570FFF3-0D54-4562-B576-FF61AC063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1015">
              <a:off x="1066800" y="550863"/>
              <a:ext cx="5224462" cy="104616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ctr" rotWithShape="0">
                <a:srgbClr val="0000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WordArt 10">
              <a:extLst>
                <a:ext uri="{FF2B5EF4-FFF2-40B4-BE49-F238E27FC236}">
                  <a16:creationId xmlns:a16="http://schemas.microsoft.com/office/drawing/2014/main" id="{DDB1106C-D006-45E3-9326-8D7F4C74E35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356992">
              <a:off x="1180134" y="652578"/>
              <a:ext cx="5050415" cy="7659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>
                    <a:noFill/>
                  </a:ln>
                  <a:solidFill>
                    <a:srgbClr val="0000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Gabriola" panose="04040605051002020D02" pitchFamily="82" charset="0"/>
                </a:rPr>
                <a:t>Paul in Chains</a:t>
              </a:r>
            </a:p>
          </p:txBody>
        </p:sp>
      </p:grpSp>
      <p:pic>
        <p:nvPicPr>
          <p:cNvPr id="6" name="Picture 5" descr="A person holding his hand up&#10;&#10;Description automatically generated">
            <a:extLst>
              <a:ext uri="{FF2B5EF4-FFF2-40B4-BE49-F238E27FC236}">
                <a16:creationId xmlns:a16="http://schemas.microsoft.com/office/drawing/2014/main" id="{62188EAA-7FA8-4E6B-BB24-17B48B3AA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37571"/>
            <a:ext cx="5944430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Academy Engraved LET</vt:lpstr>
      <vt:lpstr>Arial</vt:lpstr>
      <vt:lpstr>Calibri</vt:lpstr>
      <vt:lpstr>Gabriola</vt:lpstr>
      <vt:lpstr>Office Theme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David Roberts</cp:lastModifiedBy>
  <cp:revision>10</cp:revision>
  <dcterms:created xsi:type="dcterms:W3CDTF">2016-07-01T03:40:06Z</dcterms:created>
  <dcterms:modified xsi:type="dcterms:W3CDTF">2019-04-25T01:56:31Z</dcterms:modified>
</cp:coreProperties>
</file>